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7" r:id="rId1"/>
    <p:sldMasterId id="2147483929" r:id="rId2"/>
    <p:sldMasterId id="2147483941" r:id="rId3"/>
  </p:sldMasterIdLst>
  <p:notesMasterIdLst>
    <p:notesMasterId r:id="rId10"/>
  </p:notesMasterIdLst>
  <p:sldIdLst>
    <p:sldId id="256" r:id="rId4"/>
    <p:sldId id="268" r:id="rId5"/>
    <p:sldId id="265" r:id="rId6"/>
    <p:sldId id="266" r:id="rId7"/>
    <p:sldId id="267" r:id="rId8"/>
    <p:sldId id="258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66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5808A5-11B6-4779-9F17-6B59191DDBC7}" type="doc">
      <dgm:prSet loTypeId="urn:microsoft.com/office/officeart/2005/8/layout/radial4" loCatId="relationship" qsTypeId="urn:microsoft.com/office/officeart/2005/8/quickstyle/simple5" qsCatId="simple" csTypeId="urn:microsoft.com/office/officeart/2005/8/colors/colorful1#2" csCatId="colorful" phldr="1"/>
      <dgm:spPr/>
      <dgm:t>
        <a:bodyPr/>
        <a:lstStyle/>
        <a:p>
          <a:endParaRPr lang="en-US"/>
        </a:p>
      </dgm:t>
    </dgm:pt>
    <dgm:pt modelId="{E5C953DC-2235-4BBF-85B0-49CCC44D6102}">
      <dgm:prSet phldrT="[Text]"/>
      <dgm:spPr/>
      <dgm:t>
        <a:bodyPr/>
        <a:lstStyle/>
        <a:p>
          <a:r>
            <a:rPr lang="en-US" b="1" dirty="0" smtClean="0"/>
            <a:t>VARIABLES INFLUENCING DECISION</a:t>
          </a:r>
          <a:endParaRPr lang="en-US" b="1" dirty="0"/>
        </a:p>
      </dgm:t>
    </dgm:pt>
    <dgm:pt modelId="{BE800C73-FE00-4376-90CD-2B6D49EF45CE}" type="parTrans" cxnId="{38FA3740-751F-493C-92A1-2C2E4CB52456}">
      <dgm:prSet/>
      <dgm:spPr/>
      <dgm:t>
        <a:bodyPr/>
        <a:lstStyle/>
        <a:p>
          <a:endParaRPr lang="en-US"/>
        </a:p>
      </dgm:t>
    </dgm:pt>
    <dgm:pt modelId="{AEDBB194-5233-4E3F-9A29-7C13DD20B8E8}" type="sibTrans" cxnId="{38FA3740-751F-493C-92A1-2C2E4CB52456}">
      <dgm:prSet/>
      <dgm:spPr/>
      <dgm:t>
        <a:bodyPr/>
        <a:lstStyle/>
        <a:p>
          <a:endParaRPr lang="en-US"/>
        </a:p>
      </dgm:t>
    </dgm:pt>
    <dgm:pt modelId="{2BD4191B-03ED-4F98-90F2-743878D2468A}">
      <dgm:prSet phldrT="[Text]" custT="1"/>
      <dgm:spPr/>
      <dgm:t>
        <a:bodyPr/>
        <a:lstStyle/>
        <a:p>
          <a:r>
            <a:rPr lang="en-US" sz="2000" dirty="0" smtClean="0"/>
            <a:t>PRICE</a:t>
          </a:r>
          <a:endParaRPr lang="en-US" sz="2000" dirty="0"/>
        </a:p>
      </dgm:t>
    </dgm:pt>
    <dgm:pt modelId="{DC08AAFF-679F-4F90-8B48-1F9E6E0D7922}" type="parTrans" cxnId="{7D2E8760-A913-4EFC-8B42-E1402DFC6DC7}">
      <dgm:prSet/>
      <dgm:spPr/>
      <dgm:t>
        <a:bodyPr/>
        <a:lstStyle/>
        <a:p>
          <a:endParaRPr lang="en-US"/>
        </a:p>
      </dgm:t>
    </dgm:pt>
    <dgm:pt modelId="{EAEBA6B0-425D-4593-960D-984DC342ED06}" type="sibTrans" cxnId="{7D2E8760-A913-4EFC-8B42-E1402DFC6DC7}">
      <dgm:prSet/>
      <dgm:spPr/>
      <dgm:t>
        <a:bodyPr/>
        <a:lstStyle/>
        <a:p>
          <a:endParaRPr lang="en-US"/>
        </a:p>
      </dgm:t>
    </dgm:pt>
    <dgm:pt modelId="{3BEF3D1B-91C1-4F52-8D22-5F2A90AE0D8E}">
      <dgm:prSet phldrT="[Text]" custT="1"/>
      <dgm:spPr/>
      <dgm:t>
        <a:bodyPr/>
        <a:lstStyle/>
        <a:p>
          <a:r>
            <a:rPr lang="en-US" sz="2000" dirty="0" smtClean="0"/>
            <a:t>SIZE</a:t>
          </a:r>
          <a:endParaRPr lang="en-US" sz="2000" dirty="0"/>
        </a:p>
      </dgm:t>
    </dgm:pt>
    <dgm:pt modelId="{D8BDD3CD-3EC7-4731-9EA6-690D029CE52F}" type="parTrans" cxnId="{B9679CFB-43A2-4EB0-9D60-BD6C11AFF37C}">
      <dgm:prSet/>
      <dgm:spPr/>
      <dgm:t>
        <a:bodyPr/>
        <a:lstStyle/>
        <a:p>
          <a:endParaRPr lang="en-US"/>
        </a:p>
      </dgm:t>
    </dgm:pt>
    <dgm:pt modelId="{D46696CE-E1EE-4D9D-AB30-9BF813E19FF9}" type="sibTrans" cxnId="{B9679CFB-43A2-4EB0-9D60-BD6C11AFF37C}">
      <dgm:prSet/>
      <dgm:spPr/>
      <dgm:t>
        <a:bodyPr/>
        <a:lstStyle/>
        <a:p>
          <a:endParaRPr lang="en-US"/>
        </a:p>
      </dgm:t>
    </dgm:pt>
    <dgm:pt modelId="{174F1F33-16C7-45DD-A866-AA89EA434F9C}">
      <dgm:prSet phldrT="[Text]" custT="1"/>
      <dgm:spPr/>
      <dgm:t>
        <a:bodyPr/>
        <a:lstStyle/>
        <a:p>
          <a:r>
            <a:rPr lang="en-US" sz="2000" dirty="0" smtClean="0"/>
            <a:t>YEAR </a:t>
          </a:r>
        </a:p>
        <a:p>
          <a:r>
            <a:rPr lang="en-US" sz="2000" dirty="0" smtClean="0"/>
            <a:t>BUILT</a:t>
          </a:r>
          <a:endParaRPr lang="en-US" sz="2000" dirty="0"/>
        </a:p>
      </dgm:t>
    </dgm:pt>
    <dgm:pt modelId="{39954F95-2D5A-4499-87E4-F3A66A6BDD75}" type="parTrans" cxnId="{21C3A488-AD92-4F2D-BE5C-69417A2625AB}">
      <dgm:prSet/>
      <dgm:spPr/>
      <dgm:t>
        <a:bodyPr/>
        <a:lstStyle/>
        <a:p>
          <a:endParaRPr lang="en-US"/>
        </a:p>
      </dgm:t>
    </dgm:pt>
    <dgm:pt modelId="{2E45EC02-B9CD-4D03-A1E2-4DC7D82DE3D1}" type="sibTrans" cxnId="{21C3A488-AD92-4F2D-BE5C-69417A2625AB}">
      <dgm:prSet/>
      <dgm:spPr/>
      <dgm:t>
        <a:bodyPr/>
        <a:lstStyle/>
        <a:p>
          <a:endParaRPr lang="en-US"/>
        </a:p>
      </dgm:t>
    </dgm:pt>
    <dgm:pt modelId="{E28D2AE1-3650-4D8D-8998-5F1F589E16AD}">
      <dgm:prSet phldrT="[Text]"/>
      <dgm:spPr/>
      <dgm:t>
        <a:bodyPr/>
        <a:lstStyle/>
        <a:p>
          <a:r>
            <a:rPr lang="en-US" dirty="0" smtClean="0"/>
            <a:t>EDUCATION</a:t>
          </a:r>
          <a:endParaRPr lang="en-US" dirty="0"/>
        </a:p>
      </dgm:t>
    </dgm:pt>
    <dgm:pt modelId="{7B3C163C-1570-4939-86AC-6F023200A401}" type="parTrans" cxnId="{CA5357C1-0653-40D3-9A17-AA2FCEE4F07C}">
      <dgm:prSet/>
      <dgm:spPr/>
      <dgm:t>
        <a:bodyPr/>
        <a:lstStyle/>
        <a:p>
          <a:endParaRPr lang="en-US"/>
        </a:p>
      </dgm:t>
    </dgm:pt>
    <dgm:pt modelId="{7A7D3C31-32B3-4600-8855-3C4618556341}" type="sibTrans" cxnId="{CA5357C1-0653-40D3-9A17-AA2FCEE4F07C}">
      <dgm:prSet/>
      <dgm:spPr/>
      <dgm:t>
        <a:bodyPr/>
        <a:lstStyle/>
        <a:p>
          <a:endParaRPr lang="en-US"/>
        </a:p>
      </dgm:t>
    </dgm:pt>
    <dgm:pt modelId="{116A9755-33DF-49FE-8FF2-B2202E15A8DD}">
      <dgm:prSet phldrT="[Text]" custT="1"/>
      <dgm:spPr/>
      <dgm:t>
        <a:bodyPr/>
        <a:lstStyle/>
        <a:p>
          <a:r>
            <a:rPr lang="en-US" sz="2000" dirty="0" smtClean="0"/>
            <a:t>AMENITIES</a:t>
          </a:r>
          <a:endParaRPr lang="en-US" sz="2000" dirty="0"/>
        </a:p>
      </dgm:t>
    </dgm:pt>
    <dgm:pt modelId="{8CDF6CB0-6755-4A15-A4E3-8CB0752D6A6A}" type="parTrans" cxnId="{718AED73-26B6-4B2D-98EA-43D467679F40}">
      <dgm:prSet/>
      <dgm:spPr/>
      <dgm:t>
        <a:bodyPr/>
        <a:lstStyle/>
        <a:p>
          <a:endParaRPr lang="en-US"/>
        </a:p>
      </dgm:t>
    </dgm:pt>
    <dgm:pt modelId="{6F3AF0E2-5F95-4744-9945-5B0C0679FADE}" type="sibTrans" cxnId="{718AED73-26B6-4B2D-98EA-43D467679F40}">
      <dgm:prSet/>
      <dgm:spPr/>
      <dgm:t>
        <a:bodyPr/>
        <a:lstStyle/>
        <a:p>
          <a:endParaRPr lang="en-US"/>
        </a:p>
      </dgm:t>
    </dgm:pt>
    <dgm:pt modelId="{B756D185-3946-4F22-BEC5-3606D84D2565}">
      <dgm:prSet phldrT="[Text]" custT="1"/>
      <dgm:spPr/>
      <dgm:t>
        <a:bodyPr/>
        <a:lstStyle/>
        <a:p>
          <a:r>
            <a:rPr lang="en-US" sz="1800" dirty="0" smtClean="0"/>
            <a:t>TRANSPORT</a:t>
          </a:r>
          <a:endParaRPr lang="en-US" sz="1800" dirty="0"/>
        </a:p>
      </dgm:t>
    </dgm:pt>
    <dgm:pt modelId="{B316C1D1-FB1E-4DC7-8727-C126217D8883}" type="parTrans" cxnId="{2311B6A6-D0DA-497F-879B-62456824B787}">
      <dgm:prSet/>
      <dgm:spPr/>
      <dgm:t>
        <a:bodyPr/>
        <a:lstStyle/>
        <a:p>
          <a:endParaRPr lang="en-US"/>
        </a:p>
      </dgm:t>
    </dgm:pt>
    <dgm:pt modelId="{F8379386-5337-4F63-9A99-65A1A4408FF5}" type="sibTrans" cxnId="{2311B6A6-D0DA-497F-879B-62456824B787}">
      <dgm:prSet/>
      <dgm:spPr/>
      <dgm:t>
        <a:bodyPr/>
        <a:lstStyle/>
        <a:p>
          <a:endParaRPr lang="en-US"/>
        </a:p>
      </dgm:t>
    </dgm:pt>
    <dgm:pt modelId="{EE86A35D-0E41-4A71-B196-70910D59B9F2}">
      <dgm:prSet phldrT="[Text]" custT="1"/>
      <dgm:spPr>
        <a:solidFill>
          <a:srgbClr val="00B050"/>
        </a:solidFill>
      </dgm:spPr>
      <dgm:t>
        <a:bodyPr/>
        <a:lstStyle/>
        <a:p>
          <a:r>
            <a:rPr lang="en-US" sz="2000" dirty="0" smtClean="0"/>
            <a:t>HEALTH &amp; SAFETY</a:t>
          </a:r>
          <a:endParaRPr lang="en-US" sz="2000" dirty="0"/>
        </a:p>
      </dgm:t>
    </dgm:pt>
    <dgm:pt modelId="{AC03BFB6-3D76-42D5-AFBF-A5FC137AEA6D}" type="parTrans" cxnId="{8C28FEC6-EC74-4B89-ADAC-31658B07C65B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DE0EAA34-9071-4201-A482-55EE691D8B25}" type="sibTrans" cxnId="{8C28FEC6-EC74-4B89-ADAC-31658B07C65B}">
      <dgm:prSet/>
      <dgm:spPr/>
      <dgm:t>
        <a:bodyPr/>
        <a:lstStyle/>
        <a:p>
          <a:endParaRPr lang="en-US"/>
        </a:p>
      </dgm:t>
    </dgm:pt>
    <dgm:pt modelId="{0F3362C4-63FE-4F14-9E8C-97E10BFA39F4}" type="pres">
      <dgm:prSet presAssocID="{FB5808A5-11B6-4779-9F17-6B59191DDBC7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5F8C837-95D9-430B-AEE5-AB0AD0510989}" type="pres">
      <dgm:prSet presAssocID="{E5C953DC-2235-4BBF-85B0-49CCC44D6102}" presName="centerShape" presStyleLbl="node0" presStyleIdx="0" presStyleCnt="1"/>
      <dgm:spPr/>
      <dgm:t>
        <a:bodyPr/>
        <a:lstStyle/>
        <a:p>
          <a:endParaRPr lang="en-US"/>
        </a:p>
      </dgm:t>
    </dgm:pt>
    <dgm:pt modelId="{4C4D0C06-AFBC-4A19-BA0B-5A91FB57C2BC}" type="pres">
      <dgm:prSet presAssocID="{DC08AAFF-679F-4F90-8B48-1F9E6E0D7922}" presName="parTrans" presStyleLbl="bgSibTrans2D1" presStyleIdx="0" presStyleCnt="7"/>
      <dgm:spPr/>
      <dgm:t>
        <a:bodyPr/>
        <a:lstStyle/>
        <a:p>
          <a:endParaRPr lang="en-US"/>
        </a:p>
      </dgm:t>
    </dgm:pt>
    <dgm:pt modelId="{01758886-F9FB-42A8-BB73-BE7080D77D4B}" type="pres">
      <dgm:prSet presAssocID="{2BD4191B-03ED-4F98-90F2-743878D2468A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5C82D1-97FE-4E60-880E-F9C0AACEADF2}" type="pres">
      <dgm:prSet presAssocID="{D8BDD3CD-3EC7-4731-9EA6-690D029CE52F}" presName="parTrans" presStyleLbl="bgSibTrans2D1" presStyleIdx="1" presStyleCnt="7"/>
      <dgm:spPr/>
      <dgm:t>
        <a:bodyPr/>
        <a:lstStyle/>
        <a:p>
          <a:endParaRPr lang="en-US"/>
        </a:p>
      </dgm:t>
    </dgm:pt>
    <dgm:pt modelId="{08556D02-9370-43ED-AA5A-8C059B4DF85D}" type="pres">
      <dgm:prSet presAssocID="{3BEF3D1B-91C1-4F52-8D22-5F2A90AE0D8E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2BBA1B-ADDC-4E91-8961-A8CDD1613E7F}" type="pres">
      <dgm:prSet presAssocID="{39954F95-2D5A-4499-87E4-F3A66A6BDD75}" presName="parTrans" presStyleLbl="bgSibTrans2D1" presStyleIdx="2" presStyleCnt="7"/>
      <dgm:spPr/>
      <dgm:t>
        <a:bodyPr/>
        <a:lstStyle/>
        <a:p>
          <a:endParaRPr lang="en-US"/>
        </a:p>
      </dgm:t>
    </dgm:pt>
    <dgm:pt modelId="{7BCD4CD1-D04C-4E6A-8E37-B53581A81A05}" type="pres">
      <dgm:prSet presAssocID="{174F1F33-16C7-45DD-A866-AA89EA434F9C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4695F7-5E44-4B73-8890-1FBF386375AB}" type="pres">
      <dgm:prSet presAssocID="{7B3C163C-1570-4939-86AC-6F023200A401}" presName="parTrans" presStyleLbl="bgSibTrans2D1" presStyleIdx="3" presStyleCnt="7"/>
      <dgm:spPr/>
      <dgm:t>
        <a:bodyPr/>
        <a:lstStyle/>
        <a:p>
          <a:endParaRPr lang="en-US"/>
        </a:p>
      </dgm:t>
    </dgm:pt>
    <dgm:pt modelId="{5D8930E4-F496-4A11-8774-1C2CFCC7E55A}" type="pres">
      <dgm:prSet presAssocID="{E28D2AE1-3650-4D8D-8998-5F1F589E16AD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EB6B47-2682-485E-875E-FE028E367EDC}" type="pres">
      <dgm:prSet presAssocID="{AC03BFB6-3D76-42D5-AFBF-A5FC137AEA6D}" presName="parTrans" presStyleLbl="bgSibTrans2D1" presStyleIdx="4" presStyleCnt="7"/>
      <dgm:spPr/>
      <dgm:t>
        <a:bodyPr/>
        <a:lstStyle/>
        <a:p>
          <a:endParaRPr lang="en-US"/>
        </a:p>
      </dgm:t>
    </dgm:pt>
    <dgm:pt modelId="{FE2910C5-B72A-4560-84B3-39AB0F7F0F79}" type="pres">
      <dgm:prSet presAssocID="{EE86A35D-0E41-4A71-B196-70910D59B9F2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F29A6A-80F2-4DB5-A54B-52278762F65E}" type="pres">
      <dgm:prSet presAssocID="{8CDF6CB0-6755-4A15-A4E3-8CB0752D6A6A}" presName="parTrans" presStyleLbl="bgSibTrans2D1" presStyleIdx="5" presStyleCnt="7"/>
      <dgm:spPr/>
      <dgm:t>
        <a:bodyPr/>
        <a:lstStyle/>
        <a:p>
          <a:endParaRPr lang="en-US"/>
        </a:p>
      </dgm:t>
    </dgm:pt>
    <dgm:pt modelId="{44D6F160-4A7B-4E66-81DF-D367C612F98D}" type="pres">
      <dgm:prSet presAssocID="{116A9755-33DF-49FE-8FF2-B2202E15A8DD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0537C0-96A5-486A-BFB1-8A399D26734B}" type="pres">
      <dgm:prSet presAssocID="{B316C1D1-FB1E-4DC7-8727-C126217D8883}" presName="parTrans" presStyleLbl="bgSibTrans2D1" presStyleIdx="6" presStyleCnt="7"/>
      <dgm:spPr/>
      <dgm:t>
        <a:bodyPr/>
        <a:lstStyle/>
        <a:p>
          <a:endParaRPr lang="en-US"/>
        </a:p>
      </dgm:t>
    </dgm:pt>
    <dgm:pt modelId="{E8F6D50D-FABD-4330-B7B9-769069E7A96E}" type="pres">
      <dgm:prSet presAssocID="{B756D185-3946-4F22-BEC5-3606D84D2565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BDAAEA0-7DAF-4046-B085-BA404519CBEF}" type="presOf" srcId="{3BEF3D1B-91C1-4F52-8D22-5F2A90AE0D8E}" destId="{08556D02-9370-43ED-AA5A-8C059B4DF85D}" srcOrd="0" destOrd="0" presId="urn:microsoft.com/office/officeart/2005/8/layout/radial4"/>
    <dgm:cxn modelId="{8822D0FC-B3E9-46E2-A501-9661FEBD0EB7}" type="presOf" srcId="{39954F95-2D5A-4499-87E4-F3A66A6BDD75}" destId="{992BBA1B-ADDC-4E91-8961-A8CDD1613E7F}" srcOrd="0" destOrd="0" presId="urn:microsoft.com/office/officeart/2005/8/layout/radial4"/>
    <dgm:cxn modelId="{205C9BCC-5087-4A60-B5A2-0828BED2006B}" type="presOf" srcId="{E5C953DC-2235-4BBF-85B0-49CCC44D6102}" destId="{15F8C837-95D9-430B-AEE5-AB0AD0510989}" srcOrd="0" destOrd="0" presId="urn:microsoft.com/office/officeart/2005/8/layout/radial4"/>
    <dgm:cxn modelId="{B6C2C4B0-3499-4D48-80A0-23D43ACEDF1A}" type="presOf" srcId="{116A9755-33DF-49FE-8FF2-B2202E15A8DD}" destId="{44D6F160-4A7B-4E66-81DF-D367C612F98D}" srcOrd="0" destOrd="0" presId="urn:microsoft.com/office/officeart/2005/8/layout/radial4"/>
    <dgm:cxn modelId="{C59F2701-BDE7-443B-A3B4-FC8F322BF2C7}" type="presOf" srcId="{B316C1D1-FB1E-4DC7-8727-C126217D8883}" destId="{AA0537C0-96A5-486A-BFB1-8A399D26734B}" srcOrd="0" destOrd="0" presId="urn:microsoft.com/office/officeart/2005/8/layout/radial4"/>
    <dgm:cxn modelId="{8C00D768-5B58-465E-90CE-B453EE05B747}" type="presOf" srcId="{B756D185-3946-4F22-BEC5-3606D84D2565}" destId="{E8F6D50D-FABD-4330-B7B9-769069E7A96E}" srcOrd="0" destOrd="0" presId="urn:microsoft.com/office/officeart/2005/8/layout/radial4"/>
    <dgm:cxn modelId="{FAA436DE-2F7E-4722-A363-265F1A4B0637}" type="presOf" srcId="{DC08AAFF-679F-4F90-8B48-1F9E6E0D7922}" destId="{4C4D0C06-AFBC-4A19-BA0B-5A91FB57C2BC}" srcOrd="0" destOrd="0" presId="urn:microsoft.com/office/officeart/2005/8/layout/radial4"/>
    <dgm:cxn modelId="{8FA76C40-170C-43A1-8F08-E2E90C5BA6A4}" type="presOf" srcId="{AC03BFB6-3D76-42D5-AFBF-A5FC137AEA6D}" destId="{D5EB6B47-2682-485E-875E-FE028E367EDC}" srcOrd="0" destOrd="0" presId="urn:microsoft.com/office/officeart/2005/8/layout/radial4"/>
    <dgm:cxn modelId="{39E83527-707C-40A7-9E63-C252840E8E9D}" type="presOf" srcId="{2BD4191B-03ED-4F98-90F2-743878D2468A}" destId="{01758886-F9FB-42A8-BB73-BE7080D77D4B}" srcOrd="0" destOrd="0" presId="urn:microsoft.com/office/officeart/2005/8/layout/radial4"/>
    <dgm:cxn modelId="{DE9A6A90-159E-4A82-A169-9C0CE9893CDC}" type="presOf" srcId="{D8BDD3CD-3EC7-4731-9EA6-690D029CE52F}" destId="{025C82D1-97FE-4E60-880E-F9C0AACEADF2}" srcOrd="0" destOrd="0" presId="urn:microsoft.com/office/officeart/2005/8/layout/radial4"/>
    <dgm:cxn modelId="{718AED73-26B6-4B2D-98EA-43D467679F40}" srcId="{E5C953DC-2235-4BBF-85B0-49CCC44D6102}" destId="{116A9755-33DF-49FE-8FF2-B2202E15A8DD}" srcOrd="5" destOrd="0" parTransId="{8CDF6CB0-6755-4A15-A4E3-8CB0752D6A6A}" sibTransId="{6F3AF0E2-5F95-4744-9945-5B0C0679FADE}"/>
    <dgm:cxn modelId="{2311B6A6-D0DA-497F-879B-62456824B787}" srcId="{E5C953DC-2235-4BBF-85B0-49CCC44D6102}" destId="{B756D185-3946-4F22-BEC5-3606D84D2565}" srcOrd="6" destOrd="0" parTransId="{B316C1D1-FB1E-4DC7-8727-C126217D8883}" sibTransId="{F8379386-5337-4F63-9A99-65A1A4408FF5}"/>
    <dgm:cxn modelId="{8C28FEC6-EC74-4B89-ADAC-31658B07C65B}" srcId="{E5C953DC-2235-4BBF-85B0-49CCC44D6102}" destId="{EE86A35D-0E41-4A71-B196-70910D59B9F2}" srcOrd="4" destOrd="0" parTransId="{AC03BFB6-3D76-42D5-AFBF-A5FC137AEA6D}" sibTransId="{DE0EAA34-9071-4201-A482-55EE691D8B25}"/>
    <dgm:cxn modelId="{21C3A488-AD92-4F2D-BE5C-69417A2625AB}" srcId="{E5C953DC-2235-4BBF-85B0-49CCC44D6102}" destId="{174F1F33-16C7-45DD-A866-AA89EA434F9C}" srcOrd="2" destOrd="0" parTransId="{39954F95-2D5A-4499-87E4-F3A66A6BDD75}" sibTransId="{2E45EC02-B9CD-4D03-A1E2-4DC7D82DE3D1}"/>
    <dgm:cxn modelId="{CA5357C1-0653-40D3-9A17-AA2FCEE4F07C}" srcId="{E5C953DC-2235-4BBF-85B0-49CCC44D6102}" destId="{E28D2AE1-3650-4D8D-8998-5F1F589E16AD}" srcOrd="3" destOrd="0" parTransId="{7B3C163C-1570-4939-86AC-6F023200A401}" sibTransId="{7A7D3C31-32B3-4600-8855-3C4618556341}"/>
    <dgm:cxn modelId="{D0EACDAE-04FC-4BCC-8D22-AE92798EB96F}" type="presOf" srcId="{174F1F33-16C7-45DD-A866-AA89EA434F9C}" destId="{7BCD4CD1-D04C-4E6A-8E37-B53581A81A05}" srcOrd="0" destOrd="0" presId="urn:microsoft.com/office/officeart/2005/8/layout/radial4"/>
    <dgm:cxn modelId="{37FCEE18-8D39-488C-9930-23829D6D1589}" type="presOf" srcId="{EE86A35D-0E41-4A71-B196-70910D59B9F2}" destId="{FE2910C5-B72A-4560-84B3-39AB0F7F0F79}" srcOrd="0" destOrd="0" presId="urn:microsoft.com/office/officeart/2005/8/layout/radial4"/>
    <dgm:cxn modelId="{AC763CED-26F8-4F22-8BF0-C27C44433BBD}" type="presOf" srcId="{FB5808A5-11B6-4779-9F17-6B59191DDBC7}" destId="{0F3362C4-63FE-4F14-9E8C-97E10BFA39F4}" srcOrd="0" destOrd="0" presId="urn:microsoft.com/office/officeart/2005/8/layout/radial4"/>
    <dgm:cxn modelId="{2467B6B9-4DFB-4A90-B6F7-B54E47A08DFD}" type="presOf" srcId="{7B3C163C-1570-4939-86AC-6F023200A401}" destId="{6E4695F7-5E44-4B73-8890-1FBF386375AB}" srcOrd="0" destOrd="0" presId="urn:microsoft.com/office/officeart/2005/8/layout/radial4"/>
    <dgm:cxn modelId="{02AD74E8-ABC9-42AE-9FBC-A21B58608668}" type="presOf" srcId="{8CDF6CB0-6755-4A15-A4E3-8CB0752D6A6A}" destId="{D5F29A6A-80F2-4DB5-A54B-52278762F65E}" srcOrd="0" destOrd="0" presId="urn:microsoft.com/office/officeart/2005/8/layout/radial4"/>
    <dgm:cxn modelId="{B9679CFB-43A2-4EB0-9D60-BD6C11AFF37C}" srcId="{E5C953DC-2235-4BBF-85B0-49CCC44D6102}" destId="{3BEF3D1B-91C1-4F52-8D22-5F2A90AE0D8E}" srcOrd="1" destOrd="0" parTransId="{D8BDD3CD-3EC7-4731-9EA6-690D029CE52F}" sibTransId="{D46696CE-E1EE-4D9D-AB30-9BF813E19FF9}"/>
    <dgm:cxn modelId="{38FA3740-751F-493C-92A1-2C2E4CB52456}" srcId="{FB5808A5-11B6-4779-9F17-6B59191DDBC7}" destId="{E5C953DC-2235-4BBF-85B0-49CCC44D6102}" srcOrd="0" destOrd="0" parTransId="{BE800C73-FE00-4376-90CD-2B6D49EF45CE}" sibTransId="{AEDBB194-5233-4E3F-9A29-7C13DD20B8E8}"/>
    <dgm:cxn modelId="{7D2E8760-A913-4EFC-8B42-E1402DFC6DC7}" srcId="{E5C953DC-2235-4BBF-85B0-49CCC44D6102}" destId="{2BD4191B-03ED-4F98-90F2-743878D2468A}" srcOrd="0" destOrd="0" parTransId="{DC08AAFF-679F-4F90-8B48-1F9E6E0D7922}" sibTransId="{EAEBA6B0-425D-4593-960D-984DC342ED06}"/>
    <dgm:cxn modelId="{4D427672-F1D2-4D79-B842-C6620A962FB9}" type="presOf" srcId="{E28D2AE1-3650-4D8D-8998-5F1F589E16AD}" destId="{5D8930E4-F496-4A11-8774-1C2CFCC7E55A}" srcOrd="0" destOrd="0" presId="urn:microsoft.com/office/officeart/2005/8/layout/radial4"/>
    <dgm:cxn modelId="{1DB36385-CA52-4F2E-B86A-46F933C649CB}" type="presParOf" srcId="{0F3362C4-63FE-4F14-9E8C-97E10BFA39F4}" destId="{15F8C837-95D9-430B-AEE5-AB0AD0510989}" srcOrd="0" destOrd="0" presId="urn:microsoft.com/office/officeart/2005/8/layout/radial4"/>
    <dgm:cxn modelId="{D3BBC9CB-1597-41A8-9531-D9EBF55EB816}" type="presParOf" srcId="{0F3362C4-63FE-4F14-9E8C-97E10BFA39F4}" destId="{4C4D0C06-AFBC-4A19-BA0B-5A91FB57C2BC}" srcOrd="1" destOrd="0" presId="urn:microsoft.com/office/officeart/2005/8/layout/radial4"/>
    <dgm:cxn modelId="{2D71DCFB-EB84-48F3-9E23-AC45D9EBF3CB}" type="presParOf" srcId="{0F3362C4-63FE-4F14-9E8C-97E10BFA39F4}" destId="{01758886-F9FB-42A8-BB73-BE7080D77D4B}" srcOrd="2" destOrd="0" presId="urn:microsoft.com/office/officeart/2005/8/layout/radial4"/>
    <dgm:cxn modelId="{21EEAAE2-AE48-4543-98D2-BF133E71464A}" type="presParOf" srcId="{0F3362C4-63FE-4F14-9E8C-97E10BFA39F4}" destId="{025C82D1-97FE-4E60-880E-F9C0AACEADF2}" srcOrd="3" destOrd="0" presId="urn:microsoft.com/office/officeart/2005/8/layout/radial4"/>
    <dgm:cxn modelId="{9A5B55CD-81AE-4455-95D8-EB90B6B3A7B6}" type="presParOf" srcId="{0F3362C4-63FE-4F14-9E8C-97E10BFA39F4}" destId="{08556D02-9370-43ED-AA5A-8C059B4DF85D}" srcOrd="4" destOrd="0" presId="urn:microsoft.com/office/officeart/2005/8/layout/radial4"/>
    <dgm:cxn modelId="{967B25F5-113E-4D80-985F-EB67320ABA5C}" type="presParOf" srcId="{0F3362C4-63FE-4F14-9E8C-97E10BFA39F4}" destId="{992BBA1B-ADDC-4E91-8961-A8CDD1613E7F}" srcOrd="5" destOrd="0" presId="urn:microsoft.com/office/officeart/2005/8/layout/radial4"/>
    <dgm:cxn modelId="{E1CCB239-54BC-45BE-BFA9-46F6CAEBFB78}" type="presParOf" srcId="{0F3362C4-63FE-4F14-9E8C-97E10BFA39F4}" destId="{7BCD4CD1-D04C-4E6A-8E37-B53581A81A05}" srcOrd="6" destOrd="0" presId="urn:microsoft.com/office/officeart/2005/8/layout/radial4"/>
    <dgm:cxn modelId="{91A1BD74-4843-456C-A21A-389ED4790BF5}" type="presParOf" srcId="{0F3362C4-63FE-4F14-9E8C-97E10BFA39F4}" destId="{6E4695F7-5E44-4B73-8890-1FBF386375AB}" srcOrd="7" destOrd="0" presId="urn:microsoft.com/office/officeart/2005/8/layout/radial4"/>
    <dgm:cxn modelId="{FB75DED4-BEE9-4034-9B95-51C5B48D592C}" type="presParOf" srcId="{0F3362C4-63FE-4F14-9E8C-97E10BFA39F4}" destId="{5D8930E4-F496-4A11-8774-1C2CFCC7E55A}" srcOrd="8" destOrd="0" presId="urn:microsoft.com/office/officeart/2005/8/layout/radial4"/>
    <dgm:cxn modelId="{17055121-82FC-473B-AAE8-903231C3D56C}" type="presParOf" srcId="{0F3362C4-63FE-4F14-9E8C-97E10BFA39F4}" destId="{D5EB6B47-2682-485E-875E-FE028E367EDC}" srcOrd="9" destOrd="0" presId="urn:microsoft.com/office/officeart/2005/8/layout/radial4"/>
    <dgm:cxn modelId="{5877B4BA-A03B-4EC6-894D-4FAA3515DFBA}" type="presParOf" srcId="{0F3362C4-63FE-4F14-9E8C-97E10BFA39F4}" destId="{FE2910C5-B72A-4560-84B3-39AB0F7F0F79}" srcOrd="10" destOrd="0" presId="urn:microsoft.com/office/officeart/2005/8/layout/radial4"/>
    <dgm:cxn modelId="{2D4D95BF-5B65-4FF9-80BE-025BCD71C263}" type="presParOf" srcId="{0F3362C4-63FE-4F14-9E8C-97E10BFA39F4}" destId="{D5F29A6A-80F2-4DB5-A54B-52278762F65E}" srcOrd="11" destOrd="0" presId="urn:microsoft.com/office/officeart/2005/8/layout/radial4"/>
    <dgm:cxn modelId="{9EBB3F8C-28C0-4422-89BD-10BBFBCF19BA}" type="presParOf" srcId="{0F3362C4-63FE-4F14-9E8C-97E10BFA39F4}" destId="{44D6F160-4A7B-4E66-81DF-D367C612F98D}" srcOrd="12" destOrd="0" presId="urn:microsoft.com/office/officeart/2005/8/layout/radial4"/>
    <dgm:cxn modelId="{14DC2B61-5E16-4F0F-ACA8-B17E611BDFE6}" type="presParOf" srcId="{0F3362C4-63FE-4F14-9E8C-97E10BFA39F4}" destId="{AA0537C0-96A5-486A-BFB1-8A399D26734B}" srcOrd="13" destOrd="0" presId="urn:microsoft.com/office/officeart/2005/8/layout/radial4"/>
    <dgm:cxn modelId="{5472D278-C9EF-4585-8FE7-EDF549DFD7C0}" type="presParOf" srcId="{0F3362C4-63FE-4F14-9E8C-97E10BFA39F4}" destId="{E8F6D50D-FABD-4330-B7B9-769069E7A96E}" srcOrd="1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F8C837-95D9-430B-AEE5-AB0AD0510989}">
      <dsp:nvSpPr>
        <dsp:cNvPr id="0" name=""/>
        <dsp:cNvSpPr/>
      </dsp:nvSpPr>
      <dsp:spPr>
        <a:xfrm>
          <a:off x="3209567" y="3405655"/>
          <a:ext cx="2115264" cy="211526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VARIABLES INFLUENCING DECISION</a:t>
          </a:r>
          <a:endParaRPr lang="en-US" sz="2000" b="1" kern="1200" dirty="0"/>
        </a:p>
      </dsp:txBody>
      <dsp:txXfrm>
        <a:off x="3519340" y="3715428"/>
        <a:ext cx="1495718" cy="1495718"/>
      </dsp:txXfrm>
    </dsp:sp>
    <dsp:sp modelId="{4C4D0C06-AFBC-4A19-BA0B-5A91FB57C2BC}">
      <dsp:nvSpPr>
        <dsp:cNvPr id="0" name=""/>
        <dsp:cNvSpPr/>
      </dsp:nvSpPr>
      <dsp:spPr>
        <a:xfrm rot="10800000">
          <a:off x="742667" y="4161861"/>
          <a:ext cx="2331220" cy="60285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1758886-F9FB-42A8-BB73-BE7080D77D4B}">
      <dsp:nvSpPr>
        <dsp:cNvPr id="0" name=""/>
        <dsp:cNvSpPr/>
      </dsp:nvSpPr>
      <dsp:spPr>
        <a:xfrm>
          <a:off x="2324" y="3871013"/>
          <a:ext cx="1480684" cy="1184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PRICE</a:t>
          </a:r>
          <a:endParaRPr lang="en-US" sz="2000" kern="1200" dirty="0"/>
        </a:p>
      </dsp:txBody>
      <dsp:txXfrm>
        <a:off x="37018" y="3905707"/>
        <a:ext cx="1411296" cy="1115159"/>
      </dsp:txXfrm>
    </dsp:sp>
    <dsp:sp modelId="{025C82D1-97FE-4E60-880E-F9C0AACEADF2}">
      <dsp:nvSpPr>
        <dsp:cNvPr id="0" name=""/>
        <dsp:cNvSpPr/>
      </dsp:nvSpPr>
      <dsp:spPr>
        <a:xfrm rot="12600000">
          <a:off x="1058702" y="2982400"/>
          <a:ext cx="2331220" cy="60285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8556D02-9370-43ED-AA5A-8C059B4DF85D}">
      <dsp:nvSpPr>
        <dsp:cNvPr id="0" name=""/>
        <dsp:cNvSpPr/>
      </dsp:nvSpPr>
      <dsp:spPr>
        <a:xfrm>
          <a:off x="474522" y="2108746"/>
          <a:ext cx="1480684" cy="1184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SIZE</a:t>
          </a:r>
          <a:endParaRPr lang="en-US" sz="2000" kern="1200" dirty="0"/>
        </a:p>
      </dsp:txBody>
      <dsp:txXfrm>
        <a:off x="509216" y="2143440"/>
        <a:ext cx="1411296" cy="1115159"/>
      </dsp:txXfrm>
    </dsp:sp>
    <dsp:sp modelId="{992BBA1B-ADDC-4E91-8961-A8CDD1613E7F}">
      <dsp:nvSpPr>
        <dsp:cNvPr id="0" name=""/>
        <dsp:cNvSpPr/>
      </dsp:nvSpPr>
      <dsp:spPr>
        <a:xfrm rot="14400000">
          <a:off x="1922128" y="2118975"/>
          <a:ext cx="2331220" cy="60285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CD4CD1-D04C-4E6A-8E37-B53581A81A05}">
      <dsp:nvSpPr>
        <dsp:cNvPr id="0" name=""/>
        <dsp:cNvSpPr/>
      </dsp:nvSpPr>
      <dsp:spPr>
        <a:xfrm>
          <a:off x="1764590" y="818678"/>
          <a:ext cx="1480684" cy="1184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YEAR 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BUILT</a:t>
          </a:r>
          <a:endParaRPr lang="en-US" sz="2000" kern="1200" dirty="0"/>
        </a:p>
      </dsp:txBody>
      <dsp:txXfrm>
        <a:off x="1799284" y="853372"/>
        <a:ext cx="1411296" cy="1115159"/>
      </dsp:txXfrm>
    </dsp:sp>
    <dsp:sp modelId="{6E4695F7-5E44-4B73-8890-1FBF386375AB}">
      <dsp:nvSpPr>
        <dsp:cNvPr id="0" name=""/>
        <dsp:cNvSpPr/>
      </dsp:nvSpPr>
      <dsp:spPr>
        <a:xfrm rot="16200000">
          <a:off x="3101589" y="1802940"/>
          <a:ext cx="2331220" cy="60285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8930E4-F496-4A11-8774-1C2CFCC7E55A}">
      <dsp:nvSpPr>
        <dsp:cNvPr id="0" name=""/>
        <dsp:cNvSpPr/>
      </dsp:nvSpPr>
      <dsp:spPr>
        <a:xfrm>
          <a:off x="3526857" y="346480"/>
          <a:ext cx="1480684" cy="1184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EDUCATION</a:t>
          </a:r>
          <a:endParaRPr lang="en-US" sz="2100" kern="1200" dirty="0"/>
        </a:p>
      </dsp:txBody>
      <dsp:txXfrm>
        <a:off x="3561551" y="381174"/>
        <a:ext cx="1411296" cy="1115159"/>
      </dsp:txXfrm>
    </dsp:sp>
    <dsp:sp modelId="{D5EB6B47-2682-485E-875E-FE028E367EDC}">
      <dsp:nvSpPr>
        <dsp:cNvPr id="0" name=""/>
        <dsp:cNvSpPr/>
      </dsp:nvSpPr>
      <dsp:spPr>
        <a:xfrm rot="18000000">
          <a:off x="4281050" y="2118975"/>
          <a:ext cx="2331220" cy="602850"/>
        </a:xfrm>
        <a:prstGeom prst="lef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E2910C5-B72A-4560-84B3-39AB0F7F0F79}">
      <dsp:nvSpPr>
        <dsp:cNvPr id="0" name=""/>
        <dsp:cNvSpPr/>
      </dsp:nvSpPr>
      <dsp:spPr>
        <a:xfrm>
          <a:off x="5289123" y="818678"/>
          <a:ext cx="1480684" cy="1184547"/>
        </a:xfrm>
        <a:prstGeom prst="roundRect">
          <a:avLst>
            <a:gd name="adj" fmla="val 10000"/>
          </a:avLst>
        </a:prstGeom>
        <a:solidFill>
          <a:srgbClr val="00B050"/>
        </a:soli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HEALTH &amp; SAFETY</a:t>
          </a:r>
          <a:endParaRPr lang="en-US" sz="2000" kern="1200" dirty="0"/>
        </a:p>
      </dsp:txBody>
      <dsp:txXfrm>
        <a:off x="5323817" y="853372"/>
        <a:ext cx="1411296" cy="1115159"/>
      </dsp:txXfrm>
    </dsp:sp>
    <dsp:sp modelId="{D5F29A6A-80F2-4DB5-A54B-52278762F65E}">
      <dsp:nvSpPr>
        <dsp:cNvPr id="0" name=""/>
        <dsp:cNvSpPr/>
      </dsp:nvSpPr>
      <dsp:spPr>
        <a:xfrm rot="19800000">
          <a:off x="5144475" y="2982400"/>
          <a:ext cx="2331220" cy="60285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4D6F160-4A7B-4E66-81DF-D367C612F98D}">
      <dsp:nvSpPr>
        <dsp:cNvPr id="0" name=""/>
        <dsp:cNvSpPr/>
      </dsp:nvSpPr>
      <dsp:spPr>
        <a:xfrm>
          <a:off x="6579191" y="2108746"/>
          <a:ext cx="1480684" cy="1184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AMENITIES</a:t>
          </a:r>
          <a:endParaRPr lang="en-US" sz="2000" kern="1200" dirty="0"/>
        </a:p>
      </dsp:txBody>
      <dsp:txXfrm>
        <a:off x="6613885" y="2143440"/>
        <a:ext cx="1411296" cy="1115159"/>
      </dsp:txXfrm>
    </dsp:sp>
    <dsp:sp modelId="{AA0537C0-96A5-486A-BFB1-8A399D26734B}">
      <dsp:nvSpPr>
        <dsp:cNvPr id="0" name=""/>
        <dsp:cNvSpPr/>
      </dsp:nvSpPr>
      <dsp:spPr>
        <a:xfrm>
          <a:off x="5460511" y="4161861"/>
          <a:ext cx="2331220" cy="60285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8F6D50D-FABD-4330-B7B9-769069E7A96E}">
      <dsp:nvSpPr>
        <dsp:cNvPr id="0" name=""/>
        <dsp:cNvSpPr/>
      </dsp:nvSpPr>
      <dsp:spPr>
        <a:xfrm>
          <a:off x="7051389" y="3871013"/>
          <a:ext cx="1480684" cy="11845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TRANSPORT</a:t>
          </a:r>
          <a:endParaRPr lang="en-US" sz="1800" kern="1200" dirty="0"/>
        </a:p>
      </dsp:txBody>
      <dsp:txXfrm>
        <a:off x="7086083" y="3905707"/>
        <a:ext cx="1411296" cy="11151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2554A3-EBE2-4E03-9E44-7E68C6745E57}" type="datetimeFigureOut">
              <a:rPr lang="en-US" smtClean="0"/>
              <a:pPr/>
              <a:t>7/18/2017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CD5B82-482E-4090-98F9-163ED481B8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69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5800" y="1346947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685800" y="4282763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685800" y="1484779"/>
            <a:ext cx="7772400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234780" y="4107023"/>
            <a:ext cx="914400" cy="914400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670" y="1432223"/>
            <a:ext cx="759333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6400" b="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86" y="4389120"/>
            <a:ext cx="5918454" cy="106984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4C38-39E7-4C32-9806-ECCE7EA1A56F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12805" y="6272785"/>
            <a:ext cx="474573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4280" y="4227195"/>
            <a:ext cx="895401" cy="640080"/>
          </a:xfrm>
        </p:spPr>
        <p:txBody>
          <a:bodyPr/>
          <a:lstStyle>
            <a:lvl1pPr>
              <a:defRPr sz="2800" b="1"/>
            </a:lvl1pPr>
          </a:lstStyle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183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ABD42-1786-40AB-A67A-D9034D55C623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5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533400"/>
            <a:ext cx="1914525" cy="5638800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533400"/>
            <a:ext cx="5629275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D71BA-1022-45CC-81B8-6CEA99D60EB5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0657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3AD0E-87C1-4C4E-9C78-AABD6BCFEBA1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73524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5EDE-FABE-4D8E-BAE0-7BB61D8D1042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558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D1539-8530-407B-BC93-FE4BC9399667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55870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EAFA5-F0FD-44C4-8A0C-1F8778402926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3932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B6459-A9E0-402D-96F6-0977F9C5E9E6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050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EE636-579A-40FD-8501-9365DD92A54A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731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54310-E713-463A-B3D4-7BA162A33DFD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089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CF4BE851-829D-41C3-B8DC-AF66D0A35597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>
                <a:solidFill>
                  <a:srgbClr val="323232"/>
                </a:solidFill>
              </a:rPr>
              <a:t>Face Detection and Expression Recognition (ML)</a:t>
            </a:r>
            <a:endParaRPr lang="en-US">
              <a:solidFill>
                <a:srgbClr val="32323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6041C51-D13F-45D0-8E5B-AF53842ED5DF}" type="slidenum">
              <a:rPr lang="en-US" smtClean="0">
                <a:solidFill>
                  <a:srgbClr val="323232"/>
                </a:solidFill>
              </a:rPr>
              <a:pPr/>
              <a:t>‹#›</a:t>
            </a:fld>
            <a:endParaRPr lang="en-US">
              <a:solidFill>
                <a:srgbClr val="3232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125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2FDC0-6EB5-4FB4-BEF4-F8EF14442F86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683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4948" cy="82296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3"/>
            <a:ext cx="7584948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EFB-CA6D-431B-AFC9-B229D77E4202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4948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E81B4-8CF7-4466-BAE9-42E6D7C07D57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169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8"/>
            <a:ext cx="5800725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66CCE-67D0-477E-8380-C7F2053A27B1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9318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3AD0E-87C1-4C4E-9C78-AABD6BCFEBA1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235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5EDE-FABE-4D8E-BAE0-7BB61D8D1042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4602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D1539-8530-407B-BC93-FE4BC9399667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11478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EAFA5-F0FD-44C4-8A0C-1F8778402926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013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B6459-A9E0-402D-96F6-0977F9C5E9E6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6691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EE636-579A-40FD-8501-9365DD92A54A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351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54310-E713-463A-B3D4-7BA162A33DFD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00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9144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346" y="1225296"/>
            <a:ext cx="696087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6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330" y="5020056"/>
            <a:ext cx="6789420" cy="1066800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45251" y="6272785"/>
            <a:ext cx="1983232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99C329F-1BE4-48E2-8BB1-DC1D8D4F0066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36099" y="6272784"/>
            <a:ext cx="4745736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633862" y="2430623"/>
            <a:ext cx="914400" cy="914400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450" y="2508607"/>
            <a:ext cx="891224" cy="720332"/>
          </a:xfrm>
        </p:spPr>
        <p:txBody>
          <a:bodyPr/>
          <a:lstStyle>
            <a:lvl1pPr>
              <a:defRPr sz="2800"/>
            </a:lvl1pPr>
          </a:lstStyle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8411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CF4BE851-829D-41C3-B8DC-AF66D0A35597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>
                <a:solidFill>
                  <a:srgbClr val="323232"/>
                </a:solidFill>
              </a:rPr>
              <a:t>Face Detection and Expression Recognition (ML)</a:t>
            </a:r>
            <a:endParaRPr lang="en-US">
              <a:solidFill>
                <a:srgbClr val="32323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6041C51-D13F-45D0-8E5B-AF53842ED5DF}" type="slidenum">
              <a:rPr lang="en-US" smtClean="0">
                <a:solidFill>
                  <a:srgbClr val="323232"/>
                </a:solidFill>
              </a:rPr>
              <a:pPr/>
              <a:t>‹#›</a:t>
            </a:fld>
            <a:endParaRPr lang="en-US">
              <a:solidFill>
                <a:srgbClr val="32323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0282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4948" cy="82296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3"/>
            <a:ext cx="7584948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EFB-CA6D-431B-AFC9-B229D77E4202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827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E81B4-8CF7-4466-BAE9-42E6D7C07D57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2398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8"/>
            <a:ext cx="5800725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66CCE-67D0-477E-8380-C7F2053A27B1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58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2218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65591-6A0B-48CB-995E-8C40B8A2B12B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832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0793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0793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DA194-F5E3-4F39-8DD2-7079EE9E0CD4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68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11CC86F-B3CF-4D6D-A794-6517399F7B1E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904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7E226-5868-41BD-B77F-766F97A8A949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363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85800"/>
            <a:ext cx="5033772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0FC09-4B9A-4545-8206-ECF4CE1EC555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690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6227805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8245-77F1-4611-BCBB-C51CA725FDFC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468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21408"/>
            <a:ext cx="7772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2368" y="6272785"/>
            <a:ext cx="24551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8F3ADD3-C7A4-429E-9DAB-A06D7EB1E834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272785"/>
            <a:ext cx="4745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3346" y="6272785"/>
            <a:ext cx="4800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 spc="-7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647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5734"/>
            <a:ext cx="75438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CF07A923-A990-4343-8487-D3081A227090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766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0" r:id="rId1"/>
    <p:sldLayoutId id="2147483931" r:id="rId2"/>
    <p:sldLayoutId id="2147483932" r:id="rId3"/>
    <p:sldLayoutId id="2147483933" r:id="rId4"/>
    <p:sldLayoutId id="2147483934" r:id="rId5"/>
    <p:sldLayoutId id="2147483935" r:id="rId6"/>
    <p:sldLayoutId id="2147483936" r:id="rId7"/>
    <p:sldLayoutId id="2147483937" r:id="rId8"/>
    <p:sldLayoutId id="2147483938" r:id="rId9"/>
    <p:sldLayoutId id="2147483939" r:id="rId10"/>
    <p:sldLayoutId id="2147483940" r:id="rId1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5734"/>
            <a:ext cx="75438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CF07A923-A990-4343-8487-D3081A227090}" type="datetime1">
              <a:rPr lang="en-US" smtClean="0"/>
              <a:pPr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Face Detection and Expression Recognition (ML)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76041C51-D13F-45D0-8E5B-AF53842ED5D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610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  <p:sldLayoutId id="2147483943" r:id="rId2"/>
    <p:sldLayoutId id="2147483944" r:id="rId3"/>
    <p:sldLayoutId id="2147483945" r:id="rId4"/>
    <p:sldLayoutId id="2147483946" r:id="rId5"/>
    <p:sldLayoutId id="2147483947" r:id="rId6"/>
    <p:sldLayoutId id="2147483948" r:id="rId7"/>
    <p:sldLayoutId id="2147483949" r:id="rId8"/>
    <p:sldLayoutId id="2147483950" r:id="rId9"/>
    <p:sldLayoutId id="2147483951" r:id="rId10"/>
    <p:sldLayoutId id="2147483952" r:id="rId1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2133600"/>
            <a:ext cx="8686800" cy="167335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MULTI DISCIPLINARY</a:t>
            </a:r>
            <a:r>
              <a:rPr lang="en-US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REAL ESTATE COMPARITIVE </a:t>
            </a:r>
            <a:br>
              <a:rPr lang="en-US" dirty="0" smtClean="0"/>
            </a:br>
            <a:r>
              <a:rPr lang="en-US" dirty="0" smtClean="0"/>
              <a:t>TOOL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64E034C1-AB22-4315-8A47-3D29112AAB28}" type="slidenum">
              <a:rPr lang="en-US" sz="2000" b="1" smtClean="0"/>
              <a:pPr/>
              <a:t>1</a:t>
            </a:fld>
            <a:endParaRPr lang="en-US" sz="20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5257800"/>
            <a:ext cx="9906000" cy="183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7297" y="212850"/>
            <a:ext cx="1825703" cy="777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821028" y="1958394"/>
            <a:ext cx="7679028" cy="328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sz="1350">
              <a:solidFill>
                <a:prstClr val="white"/>
              </a:solidFill>
            </a:endParaRPr>
          </a:p>
        </p:txBody>
      </p:sp>
      <p:pic>
        <p:nvPicPr>
          <p:cNvPr id="3074" name="Picture 2" descr="C:\Users\VIPLUV\Desktop\USA\Akshay Slides\VisualizationBox3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28600" y="990600"/>
            <a:ext cx="8763000" cy="4581390"/>
          </a:xfrm>
          <a:prstGeom prst="rect">
            <a:avLst/>
          </a:prstGeom>
          <a:noFill/>
        </p:spPr>
      </p:pic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/>
          <p:cNvSpPr txBox="1"/>
          <p:nvPr/>
        </p:nvSpPr>
        <p:spPr>
          <a:xfrm>
            <a:off x="1060628" y="2524840"/>
            <a:ext cx="73213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1" dirty="0" smtClean="0">
                <a:latin typeface="Rockwell" panose="02060603020205020403" pitchFamily="18" charset="0"/>
              </a:rPr>
              <a:t>Now lets see the variables which    	influence the decision..</a:t>
            </a:r>
            <a:endParaRPr lang="en-IN" sz="3600" b="1" i="1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553201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77977303"/>
              </p:ext>
            </p:extLst>
          </p:nvPr>
        </p:nvGraphicFramePr>
        <p:xfrm>
          <a:off x="381000" y="381000"/>
          <a:ext cx="8534399" cy="5867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/>
          <p:cNvSpPr txBox="1"/>
          <p:nvPr/>
        </p:nvSpPr>
        <p:spPr>
          <a:xfrm>
            <a:off x="342900" y="2743200"/>
            <a:ext cx="845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1" dirty="0">
                <a:latin typeface="Rockwell" panose="02060603020205020403" pitchFamily="18" charset="0"/>
              </a:rPr>
              <a:t>W</a:t>
            </a:r>
            <a:r>
              <a:rPr lang="en-IN" sz="3600" b="1" i="1" dirty="0" smtClean="0">
                <a:latin typeface="Rockwell" panose="02060603020205020403" pitchFamily="18" charset="0"/>
              </a:rPr>
              <a:t>e normalised the values on the </a:t>
            </a:r>
            <a:r>
              <a:rPr lang="en-IN" sz="3600" b="1" i="1" dirty="0" smtClean="0">
                <a:latin typeface="Rockwell" panose="02060603020205020403" pitchFamily="18" charset="0"/>
              </a:rPr>
              <a:t>scale</a:t>
            </a:r>
          </a:p>
          <a:p>
            <a:r>
              <a:rPr lang="en-IN" sz="3600" b="1" i="1" dirty="0" smtClean="0">
                <a:latin typeface="Rockwell" panose="02060603020205020403" pitchFamily="18" charset="0"/>
              </a:rPr>
              <a:t>		         </a:t>
            </a:r>
            <a:r>
              <a:rPr lang="en-IN" sz="3600" b="1" i="1" dirty="0" smtClean="0">
                <a:latin typeface="Rockwell" panose="02060603020205020403" pitchFamily="18" charset="0"/>
              </a:rPr>
              <a:t>of </a:t>
            </a:r>
            <a:r>
              <a:rPr lang="en-IN" sz="3600" b="1" i="1" dirty="0" smtClean="0">
                <a:latin typeface="Rockwell" panose="02060603020205020403" pitchFamily="18" charset="0"/>
              </a:rPr>
              <a:t> 0 </a:t>
            </a:r>
            <a:r>
              <a:rPr lang="en-IN" sz="3600" b="1" i="1" dirty="0" smtClean="0">
                <a:latin typeface="Rockwell" panose="02060603020205020403" pitchFamily="18" charset="0"/>
              </a:rPr>
              <a:t>to 10</a:t>
            </a:r>
            <a:endParaRPr lang="en-IN" sz="3600" b="1" i="1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43385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41C51-D13F-45D0-8E5B-AF53842ED5DF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" name="2017-07-18 at 01-47-1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14400"/>
            <a:ext cx="9144000" cy="487362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172200"/>
            <a:ext cx="91440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586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905000" y="5810250"/>
            <a:ext cx="7239000" cy="10477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76200"/>
            <a:ext cx="8991600" cy="5734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810250"/>
            <a:ext cx="1981199" cy="10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152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4702747"/>
            <a:ext cx="2286000" cy="1752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 smtClean="0"/>
              <a:t>DATA COLLECTION &amp; CLEANING</a:t>
            </a:r>
            <a:endParaRPr lang="en-US" sz="22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64E034C1-AB22-4315-8A47-3D29112AAB2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14785" y="2809375"/>
            <a:ext cx="2133600" cy="1219200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14785" y="2809375"/>
            <a:ext cx="4495800" cy="1219200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19334" y="2809375"/>
            <a:ext cx="6629400" cy="1219200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14785" y="2809375"/>
            <a:ext cx="9067800" cy="1219200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590800" y="1925986"/>
            <a:ext cx="279236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/>
              <a:t>NORMALIZATION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181600" y="4702747"/>
            <a:ext cx="193995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/>
              <a:t>SEARCHING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568859" y="1917945"/>
            <a:ext cx="248074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/>
              <a:t>VISUALIZATION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  <p:bldP spid="11" grpId="0"/>
      <p:bldP spid="1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Retro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1_Retro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370</TotalTime>
  <Words>38</Words>
  <Application>Microsoft Office PowerPoint</Application>
  <PresentationFormat>On-screen Show (4:3)</PresentationFormat>
  <Paragraphs>20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Calibri</vt:lpstr>
      <vt:lpstr>Calibri Light</vt:lpstr>
      <vt:lpstr>Rockwell</vt:lpstr>
      <vt:lpstr>Rockwell Condensed</vt:lpstr>
      <vt:lpstr>Wingdings</vt:lpstr>
      <vt:lpstr>Wood Type</vt:lpstr>
      <vt:lpstr>Retrospect</vt:lpstr>
      <vt:lpstr>1_Retrospect</vt:lpstr>
      <vt:lpstr>MULTI DISCIPLINARY  REAL ESTATE COMPARITIVE  TOOL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 Disciplinary Real Estate Comparative Tool</dc:title>
  <dc:creator>Mehul Mittal</dc:creator>
  <cp:lastModifiedBy>AKSHAY DANGARE</cp:lastModifiedBy>
  <cp:revision>34</cp:revision>
  <dcterms:created xsi:type="dcterms:W3CDTF">2017-07-17T17:24:49Z</dcterms:created>
  <dcterms:modified xsi:type="dcterms:W3CDTF">2017-07-18T06:42:34Z</dcterms:modified>
</cp:coreProperties>
</file>

<file path=docProps/thumbnail.jpeg>
</file>